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6"/>
  </p:notesMasterIdLst>
  <p:sldIdLst>
    <p:sldId id="256" r:id="rId2"/>
    <p:sldId id="257" r:id="rId3"/>
    <p:sldId id="258" r:id="rId4"/>
    <p:sldId id="306" r:id="rId5"/>
    <p:sldId id="315" r:id="rId6"/>
    <p:sldId id="316" r:id="rId7"/>
    <p:sldId id="292" r:id="rId8"/>
    <p:sldId id="317" r:id="rId9"/>
    <p:sldId id="330" r:id="rId10"/>
    <p:sldId id="329" r:id="rId11"/>
    <p:sldId id="309" r:id="rId12"/>
    <p:sldId id="325" r:id="rId13"/>
    <p:sldId id="326" r:id="rId14"/>
    <p:sldId id="327" r:id="rId15"/>
    <p:sldId id="299" r:id="rId16"/>
    <p:sldId id="318" r:id="rId17"/>
    <p:sldId id="328" r:id="rId18"/>
    <p:sldId id="321" r:id="rId19"/>
    <p:sldId id="322" r:id="rId20"/>
    <p:sldId id="302" r:id="rId21"/>
    <p:sldId id="323" r:id="rId22"/>
    <p:sldId id="303" r:id="rId23"/>
    <p:sldId id="324" r:id="rId24"/>
    <p:sldId id="30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/>
    <p:restoredTop sz="73678" autoAdjust="0"/>
  </p:normalViewPr>
  <p:slideViewPr>
    <p:cSldViewPr snapToGrid="0" snapToObjects="1">
      <p:cViewPr varScale="1">
        <p:scale>
          <a:sx n="84" d="100"/>
          <a:sy n="84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11/01/2021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adição do Raio Catódico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de alunos do técnico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têm entre 19-25 e 20% entre 26-40 anos de idade. Em termos</a:t>
            </a:r>
          </a:p>
          <a:p>
            <a:r>
              <a:rPr lang="pt-PT" dirty="0"/>
              <a:t>de habilitações académicas, 45% tem Licenciatura, 35% Mestrado e ambos com 10% de Doutoramento e 12ª classe /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Schoo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O User experience questionnaire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endParaRPr lang="en-US" dirty="0"/>
          </a:p>
          <a:p>
            <a:endParaRPr lang="en-US" dirty="0"/>
          </a:p>
          <a:p>
            <a:r>
              <a:rPr lang="pt-PT" noProof="0" dirty="0"/>
              <a:t>Nos 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r>
              <a:rPr lang="pt-PT" noProof="0" dirty="0"/>
              <a:t> tivemos extramente bem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figura do lado esquerdo, pode se ver a media dos valores que são todas muito próximas de dois,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Trabalho alem da tese e resumo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 um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</a:t>
            </a:r>
            <a:br>
              <a:rPr lang="pt-PT" noProof="0" dirty="0"/>
            </a:br>
            <a:r>
              <a:rPr lang="pt-PT" noProof="0" dirty="0"/>
              <a:t>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para os próximos alunos pegarem no trabalho facilmente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Tim Cook, 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uma revisão rápida do </a:t>
            </a:r>
            <a:r>
              <a:rPr lang="pt-PT" noProof="0" dirty="0" err="1"/>
              <a:t>related</a:t>
            </a:r>
            <a:r>
              <a:rPr lang="pt-PT" noProof="0" dirty="0"/>
              <a:t> </a:t>
            </a:r>
            <a:r>
              <a:rPr lang="pt-PT" noProof="0" dirty="0" err="1"/>
              <a:t>work</a:t>
            </a:r>
            <a:r>
              <a:rPr lang="pt-PT" noProof="0" dirty="0"/>
              <a:t>, do trabalho realizado e em mais detalhe sobre a aplicação android que é o grande grosso do nosso trabalho, da avaliação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r>
              <a:rPr lang="pt-PT" dirty="0"/>
              <a:t>-Conta com a colaboração da Faculdade de Belas artes onde a aluna Marta Mendes que realizou um modelo 3d do objeto</a:t>
            </a:r>
          </a:p>
          <a:p>
            <a:r>
              <a:rPr lang="pt-PT" dirty="0"/>
              <a:t>-e tem como objetivos melhorar a experiencia de visita no museu  ao adicionar um novo objeto, o Raio Catódico e </a:t>
            </a:r>
          </a:p>
          <a:p>
            <a:r>
              <a:rPr lang="pt-PT" dirty="0"/>
              <a:t>avaliado o impacto que teve na visita do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Participamos em visitas guiadas e mostramos o trabalho num encontro da cultura organizado pela Universidade de lisboa, </a:t>
            </a:r>
          </a:p>
          <a:p>
            <a:r>
              <a:rPr lang="pt-PT" noProof="0" dirty="0"/>
              <a:t>fizemos um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</a:t>
            </a:r>
            <a:r>
              <a:rPr lang="pt-PT" noProof="0" dirty="0" err="1"/>
              <a:t>tecnico</a:t>
            </a:r>
            <a:r>
              <a:rPr lang="pt-PT" noProof="0" dirty="0"/>
              <a:t>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</a:t>
            </a:r>
            <a:r>
              <a:rPr lang="pt-PT" noProof="0" dirty="0" err="1"/>
              <a:t>section</a:t>
            </a:r>
            <a:r>
              <a:rPr lang="pt-PT" noProof="0" dirty="0"/>
              <a:t> para ajudar os próximos alunos, também tem uma explicação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</a:t>
            </a:r>
          </a:p>
          <a:p>
            <a:r>
              <a:rPr lang="pt-PT" noProof="0" dirty="0"/>
              <a:t>Fizemos ainda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nosso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com  ajuda dos curadores do museu foi o Raio Catódico</a:t>
            </a:r>
          </a:p>
          <a:p>
            <a:r>
              <a:rPr lang="pt-PT" dirty="0"/>
              <a:t>Objeto deve ser usado as escuras e pode-se interagir com o objeto</a:t>
            </a:r>
          </a:p>
          <a:p>
            <a:r>
              <a:rPr lang="pt-PT" dirty="0"/>
              <a:t>É difícil perceber como interagir e explicar o que está a acontecer se não tivermos conhecimentos na área do eletromagnetismo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applicaçãoe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jogo, Na imagem da esquerda em cima esta o exemplo de uma dica e em baixo de uma explicação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estar de lado, pois é mais fácil para o utilizador mudar</a:t>
            </a:r>
            <a:br>
              <a:rPr lang="pt-PT" noProof="0" dirty="0"/>
            </a:br>
            <a:r>
              <a:rPr lang="pt-PT" noProof="0" dirty="0"/>
              <a:t>Os botões permitem ver os objetivos, pop-ups, instruções, esconde o objeto para melhorar a </a:t>
            </a:r>
            <a:r>
              <a:rPr lang="pt-PT" noProof="0" dirty="0" err="1"/>
              <a:t>visibilaide</a:t>
            </a:r>
            <a:r>
              <a:rPr lang="pt-PT" noProof="0" dirty="0"/>
              <a:t> da ampola, desliga a parte AR do </a:t>
            </a:r>
            <a:r>
              <a:rPr lang="pt-PT" noProof="0" dirty="0" err="1"/>
              <a:t>obejto</a:t>
            </a:r>
            <a:r>
              <a:rPr lang="pt-PT" noProof="0" dirty="0"/>
              <a:t>)</a:t>
            </a:r>
          </a:p>
          <a:p>
            <a:r>
              <a:rPr lang="pt-PT" noProof="0" dirty="0"/>
              <a:t>Aumentamos o campo </a:t>
            </a:r>
            <a:r>
              <a:rPr lang="pt-PT" noProof="0" dirty="0" err="1"/>
              <a:t>eletrico</a:t>
            </a:r>
            <a:r>
              <a:rPr lang="pt-PT" noProof="0" dirty="0"/>
              <a:t> e campo </a:t>
            </a:r>
            <a:r>
              <a:rPr lang="pt-PT" noProof="0" dirty="0" err="1"/>
              <a:t>magnetico</a:t>
            </a:r>
            <a:r>
              <a:rPr lang="pt-PT" noProof="0" dirty="0"/>
              <a:t> e o e-</a:t>
            </a:r>
            <a:r>
              <a:rPr lang="pt-PT" noProof="0" dirty="0" err="1"/>
              <a:t>bean</a:t>
            </a:r>
            <a:r>
              <a:rPr lang="pt-PT" noProof="0" dirty="0"/>
              <a:t> que </a:t>
            </a:r>
            <a:r>
              <a:rPr lang="pt-PT" noProof="0" dirty="0" err="1"/>
              <a:t>nao</a:t>
            </a:r>
            <a:r>
              <a:rPr lang="pt-PT" noProof="0" dirty="0"/>
              <a:t> se pode ver nesta foto mas já viram no </a:t>
            </a:r>
            <a:r>
              <a:rPr lang="pt-PT" noProof="0" dirty="0" err="1"/>
              <a:t>video</a:t>
            </a: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 &amp; Prof. Patrícia Gouveia 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1B5AE32-CF67-4888-9212-0A0E24ECE872}"/>
              </a:ext>
            </a:extLst>
          </p:cNvPr>
          <p:cNvSpPr txBox="1"/>
          <p:nvPr/>
        </p:nvSpPr>
        <p:spPr>
          <a:xfrm>
            <a:off x="4286250" y="891540"/>
            <a:ext cx="390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2-3 min video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407" y="1508181"/>
            <a:ext cx="3331905" cy="17196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967" y="1554980"/>
            <a:ext cx="3331906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48" y="1491448"/>
            <a:ext cx="3331905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Related Work (Quick Review)</a:t>
            </a:r>
          </a:p>
          <a:p>
            <a:r>
              <a:rPr lang="en-US" sz="2800" dirty="0"/>
              <a:t>Our Work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We can state that we complete the objectives of our Thesis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However, the UI is friendly enough, 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Our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1524</Words>
  <Application>Microsoft Office PowerPoint</Application>
  <PresentationFormat>Ecrã Panorâmico</PresentationFormat>
  <Paragraphs>169</Paragraphs>
  <Slides>24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Our work</vt:lpstr>
      <vt:lpstr>Our work</vt:lpstr>
      <vt:lpstr>The Cathode Ray Object</vt:lpstr>
      <vt:lpstr>WebGL App</vt:lpstr>
      <vt:lpstr>App overview</vt:lpstr>
      <vt:lpstr>Android App</vt:lpstr>
      <vt:lpstr>Technical aspects </vt:lpstr>
      <vt:lpstr>App overview</vt:lpstr>
      <vt:lpstr>App overview</vt:lpstr>
      <vt:lpstr>video</vt:lpstr>
      <vt:lpstr>Evaluation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6</cp:revision>
  <dcterms:created xsi:type="dcterms:W3CDTF">2021-01-11T12:54:32Z</dcterms:created>
  <dcterms:modified xsi:type="dcterms:W3CDTF">2021-01-11T16:46:17Z</dcterms:modified>
</cp:coreProperties>
</file>